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6" r:id="rId9"/>
    <p:sldId id="267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117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D36F-E1CA-43E1-82F7-D742C565E5FA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EA8A-E532-41BF-B38A-F9D2FB8B0DA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D36F-E1CA-43E1-82F7-D742C565E5FA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EA8A-E532-41BF-B38A-F9D2FB8B0D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D36F-E1CA-43E1-82F7-D742C565E5FA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EA8A-E532-41BF-B38A-F9D2FB8B0D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D36F-E1CA-43E1-82F7-D742C565E5FA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EA8A-E532-41BF-B38A-F9D2FB8B0D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D36F-E1CA-43E1-82F7-D742C565E5FA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EA8A-E532-41BF-B38A-F9D2FB8B0DA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D36F-E1CA-43E1-82F7-D742C565E5FA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EA8A-E532-41BF-B38A-F9D2FB8B0D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D36F-E1CA-43E1-82F7-D742C565E5FA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EA8A-E532-41BF-B38A-F9D2FB8B0D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D36F-E1CA-43E1-82F7-D742C565E5FA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EA8A-E532-41BF-B38A-F9D2FB8B0D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D36F-E1CA-43E1-82F7-D742C565E5FA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EA8A-E532-41BF-B38A-F9D2FB8B0D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D36F-E1CA-43E1-82F7-D742C565E5FA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EA8A-E532-41BF-B38A-F9D2FB8B0D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D36F-E1CA-43E1-82F7-D742C565E5FA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8C2EA8A-E532-41BF-B38A-F9D2FB8B0DA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11AD36F-E1CA-43E1-82F7-D742C565E5FA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8C2EA8A-E532-41BF-B38A-F9D2FB8B0DA1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2417440"/>
          </a:xfrm>
        </p:spPr>
        <p:txBody>
          <a:bodyPr>
            <a:normAutofit fontScale="90000"/>
          </a:bodyPr>
          <a:lstStyle/>
          <a:p>
            <a:r>
              <a:rPr lang="ru-RU" sz="4400" dirty="0">
                <a:effectLst/>
              </a:rPr>
              <a:t>Коллективный творческий проект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Детский бар «Лагуна»</a:t>
            </a:r>
            <a:br>
              <a:rPr lang="ru-RU" dirty="0">
                <a:effectLst/>
              </a:rPr>
            </a:br>
            <a:r>
              <a:rPr lang="ru-RU" dirty="0" smtClean="0">
                <a:effectLst/>
              </a:rPr>
              <a:t>Фирменное </a:t>
            </a:r>
            <a:r>
              <a:rPr lang="ru-RU" dirty="0" err="1" smtClean="0">
                <a:effectLst/>
              </a:rPr>
              <a:t>болюдо</a:t>
            </a:r>
            <a:r>
              <a:rPr lang="ru-RU" dirty="0" smtClean="0">
                <a:effectLst/>
              </a:rPr>
              <a:t> «</a:t>
            </a:r>
            <a:r>
              <a:rPr lang="ru-RU" dirty="0" err="1" smtClean="0">
                <a:effectLst/>
              </a:rPr>
              <a:t>Канапушки</a:t>
            </a:r>
            <a:r>
              <a:rPr lang="ru-RU" dirty="0" smtClean="0">
                <a:effectLst/>
              </a:rPr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4149080"/>
            <a:ext cx="7854696" cy="175260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Проект выполнили: учащиеся 5 класса</a:t>
            </a:r>
          </a:p>
          <a:p>
            <a:r>
              <a:rPr lang="ru-RU" dirty="0"/>
              <a:t>Баранова И, Любимова К, Вечерина Л, Егорова В, Лисудкина Е.</a:t>
            </a:r>
          </a:p>
          <a:p>
            <a:r>
              <a:rPr lang="ru-RU" dirty="0"/>
              <a:t>Руководитель проекта: Масликова О.В.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317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Экономический расчёт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8500029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405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/>
          <a:lstStyle/>
          <a:p>
            <a:pPr algn="ctr"/>
            <a:r>
              <a:rPr lang="ru-RU" dirty="0" smtClean="0"/>
              <a:t>Реклама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896544"/>
          </a:xfrm>
        </p:spPr>
        <p:txBody>
          <a:bodyPr>
            <a:normAutofit/>
          </a:bodyPr>
          <a:lstStyle/>
          <a:p>
            <a:r>
              <a:rPr lang="ru-RU" b="1" i="1" u="sng" dirty="0"/>
              <a:t>Бар «Лагуна»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Приходите к нам скорей,</a:t>
            </a:r>
          </a:p>
          <a:p>
            <a:pPr marL="0" indent="0">
              <a:buNone/>
            </a:pPr>
            <a:r>
              <a:rPr lang="ru-RU" dirty="0"/>
              <a:t>Не забудьте про друзей!</a:t>
            </a:r>
          </a:p>
          <a:p>
            <a:pPr marL="0" indent="0">
              <a:buNone/>
            </a:pPr>
            <a:r>
              <a:rPr lang="ru-RU" dirty="0"/>
              <a:t>Мы накормим от души,</a:t>
            </a:r>
          </a:p>
          <a:p>
            <a:pPr marL="0" indent="0">
              <a:buNone/>
            </a:pPr>
            <a:r>
              <a:rPr lang="ru-RU" dirty="0"/>
              <a:t>Наши блюда хороши!</a:t>
            </a:r>
          </a:p>
          <a:p>
            <a:r>
              <a:rPr lang="ru-RU" b="1" i="1" u="sng" dirty="0" err="1" smtClean="0"/>
              <a:t>Канапушки</a:t>
            </a:r>
            <a:r>
              <a:rPr lang="ru-RU" b="1" i="1" u="sng" dirty="0" smtClean="0"/>
              <a:t>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Нет вкуснее бутербродов, </a:t>
            </a:r>
          </a:p>
          <a:p>
            <a:pPr marL="0" indent="0">
              <a:buNone/>
            </a:pPr>
            <a:r>
              <a:rPr lang="ru-RU" dirty="0"/>
              <a:t>Нет полезней даже.</a:t>
            </a:r>
          </a:p>
          <a:p>
            <a:pPr marL="0" indent="0">
              <a:buNone/>
            </a:pPr>
            <a:r>
              <a:rPr lang="ru-RU" dirty="0"/>
              <a:t>Покупайте «</a:t>
            </a:r>
            <a:r>
              <a:rPr lang="ru-RU" dirty="0" err="1"/>
              <a:t>канапушки</a:t>
            </a:r>
            <a:r>
              <a:rPr lang="ru-RU" dirty="0"/>
              <a:t>»</a:t>
            </a:r>
          </a:p>
          <a:p>
            <a:pPr marL="0" indent="0">
              <a:buNone/>
            </a:pPr>
            <a:r>
              <a:rPr lang="ru-RU" dirty="0"/>
              <a:t>Много их в продаже.  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672" y="4041330"/>
            <a:ext cx="3312368" cy="249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556792"/>
            <a:ext cx="3240360" cy="2158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360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dirty="0" smtClean="0"/>
              <a:t>Спасибо за внимание!</a:t>
            </a:r>
            <a:endParaRPr lang="ru-RU" sz="6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3284984"/>
            <a:ext cx="7772400" cy="1509712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Желаем всем приятного аппетита!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48439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068728"/>
          </a:xfrm>
        </p:spPr>
        <p:txBody>
          <a:bodyPr>
            <a:normAutofit/>
          </a:bodyPr>
          <a:lstStyle/>
          <a:p>
            <a:pPr algn="ctr"/>
            <a:r>
              <a:rPr lang="ru-RU" b="1" i="1" dirty="0"/>
              <a:t>Выбор </a:t>
            </a:r>
            <a:r>
              <a:rPr lang="ru-RU" b="1" i="1" dirty="0" smtClean="0"/>
              <a:t>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661872"/>
          </a:xfrm>
        </p:spPr>
        <p:txBody>
          <a:bodyPr>
            <a:normAutofit/>
          </a:bodyPr>
          <a:lstStyle/>
          <a:p>
            <a:r>
              <a:rPr lang="ru-RU" b="1" dirty="0"/>
              <a:t>	</a:t>
            </a:r>
            <a:r>
              <a:rPr lang="ru-RU" dirty="0"/>
              <a:t>В настоящее время все больше популярны становятся детские заведения, куда можно сходить и купить многообразные детские товары, накормить детей детскими десертами, развлечь полезно-развлекательными играми. В нашем посёлке не хватает детского бара, куда можно было бы зайти после школы, перекусить после кружка или выпить сок после секции. Мы решили, что главным блюдом в нашем баре будут канапе. Они просты в приготовлении, затраты будут минимальными, и мы точно с этим справимся. </a:t>
            </a:r>
          </a:p>
        </p:txBody>
      </p:sp>
    </p:spTree>
    <p:extLst>
      <p:ext uri="{BB962C8B-B14F-4D97-AF65-F5344CB8AC3E}">
        <p14:creationId xmlns:p14="http://schemas.microsoft.com/office/powerpoint/2010/main" val="191585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u="sng" dirty="0"/>
              <a:t>Цель:</a:t>
            </a:r>
            <a:r>
              <a:rPr lang="ru-RU" u="sng" dirty="0"/>
              <a:t> </a:t>
            </a:r>
            <a:r>
              <a:rPr lang="ru-RU" dirty="0"/>
              <a:t>изготовить канапе для детского </a:t>
            </a:r>
            <a:r>
              <a:rPr lang="ru-RU" dirty="0" smtClean="0"/>
              <a:t>бара «Лагуна»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44824"/>
            <a:ext cx="8208912" cy="489654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b="1" dirty="0" smtClean="0"/>
              <a:t>Задачи</a:t>
            </a:r>
            <a:r>
              <a:rPr lang="ru-RU" sz="2800" b="1" dirty="0"/>
              <a:t>: </a:t>
            </a:r>
            <a:endParaRPr lang="ru-RU" sz="2800" dirty="0"/>
          </a:p>
          <a:p>
            <a:r>
              <a:rPr lang="ru-RU" sz="2800" dirty="0" smtClean="0"/>
              <a:t> </a:t>
            </a:r>
            <a:r>
              <a:rPr lang="ru-RU" sz="2800" dirty="0"/>
              <a:t>Изучить историю баров.</a:t>
            </a:r>
          </a:p>
          <a:p>
            <a:r>
              <a:rPr lang="ru-RU" sz="2800" dirty="0" smtClean="0"/>
              <a:t> </a:t>
            </a:r>
            <a:r>
              <a:rPr lang="ru-RU" sz="2800" dirty="0"/>
              <a:t>Выявить особенности организации детского бара.</a:t>
            </a:r>
          </a:p>
          <a:p>
            <a:r>
              <a:rPr lang="ru-RU" sz="2800" dirty="0" smtClean="0"/>
              <a:t> Изучить </a:t>
            </a:r>
            <a:r>
              <a:rPr lang="ru-RU" sz="2800" dirty="0"/>
              <a:t>историю бутербродов-канапе.</a:t>
            </a:r>
          </a:p>
          <a:p>
            <a:r>
              <a:rPr lang="ru-RU" sz="2800" dirty="0" smtClean="0"/>
              <a:t>  Разработать </a:t>
            </a:r>
            <a:r>
              <a:rPr lang="ru-RU" sz="2800" dirty="0"/>
              <a:t>меню, варианты канапе.</a:t>
            </a:r>
          </a:p>
          <a:p>
            <a:r>
              <a:rPr lang="ru-RU" sz="2800" dirty="0" smtClean="0"/>
              <a:t>  Выявить </a:t>
            </a:r>
            <a:r>
              <a:rPr lang="ru-RU" sz="2800" dirty="0"/>
              <a:t>особенности </a:t>
            </a:r>
            <a:r>
              <a:rPr lang="ru-RU" sz="2800" dirty="0" smtClean="0"/>
              <a:t>приготовлении</a:t>
            </a:r>
            <a:r>
              <a:rPr lang="ru-RU" sz="2800" dirty="0"/>
              <a:t>	</a:t>
            </a:r>
          </a:p>
          <a:p>
            <a:r>
              <a:rPr lang="ru-RU" sz="2800" dirty="0" smtClean="0"/>
              <a:t>  Произвести </a:t>
            </a:r>
            <a:r>
              <a:rPr lang="ru-RU" sz="2800" dirty="0"/>
              <a:t>экономическое </a:t>
            </a:r>
            <a:r>
              <a:rPr lang="ru-RU" sz="2800" dirty="0" smtClean="0"/>
              <a:t>           обоснование</a:t>
            </a:r>
            <a:r>
              <a:rPr lang="ru-RU" sz="2800" dirty="0"/>
              <a:t>.</a:t>
            </a:r>
          </a:p>
          <a:p>
            <a:r>
              <a:rPr lang="ru-RU" sz="2800" dirty="0" smtClean="0"/>
              <a:t>  Сделать </a:t>
            </a:r>
            <a:r>
              <a:rPr lang="ru-RU" sz="2800" dirty="0"/>
              <a:t>анализ работы. 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3" y="5034256"/>
            <a:ext cx="3308060" cy="1698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693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/>
              <a:t>Звездочка </a:t>
            </a:r>
            <a:r>
              <a:rPr lang="ru-RU" b="1" i="1" dirty="0" smtClean="0"/>
              <a:t>обдумывания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8550696" cy="4537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213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24712"/>
          </a:xfrm>
        </p:spPr>
        <p:txBody>
          <a:bodyPr/>
          <a:lstStyle/>
          <a:p>
            <a:pPr algn="ctr"/>
            <a:r>
              <a:rPr lang="ru-RU" dirty="0" smtClean="0"/>
              <a:t>Канапе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96544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Название этих бутербродов произошло от французского слова </a:t>
            </a:r>
            <a:r>
              <a:rPr lang="ru-RU" dirty="0" err="1"/>
              <a:t>canapé</a:t>
            </a:r>
            <a:r>
              <a:rPr lang="ru-RU" dirty="0"/>
              <a:t>, что переводится как диван (кушетка) – проводя аналогии с тонкой хрустящей основой из хлеба, на которую ложатся разные начинки. Как правило, канапе нарезают маленькими кусочками около 3-4 см самых разнообразных форм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Как </a:t>
            </a:r>
            <a:r>
              <a:rPr lang="ru-RU" dirty="0"/>
              <a:t>основу для этих маленьких бутербродов берут хлеб разных сортов как </a:t>
            </a:r>
            <a:r>
              <a:rPr lang="ru-RU" dirty="0" smtClean="0"/>
              <a:t>свежий, </a:t>
            </a:r>
            <a:r>
              <a:rPr lang="ru-RU" dirty="0"/>
              <a:t>так и поджаренный. Но можно использовать и гренки, тосты, крекеры, сыр фрукты и овощи. </a:t>
            </a:r>
            <a:endParaRPr lang="ru-RU" dirty="0" smtClean="0"/>
          </a:p>
          <a:p>
            <a:r>
              <a:rPr lang="ru-RU" dirty="0"/>
              <a:t>Продукты для приготовления таких бутербродов берут самые </a:t>
            </a:r>
            <a:r>
              <a:rPr lang="ru-RU" dirty="0" smtClean="0"/>
              <a:t>разные. Их </a:t>
            </a:r>
            <a:r>
              <a:rPr lang="ru-RU" dirty="0"/>
              <a:t>можно готовить из фруктов, овощей, рыбы, мяса, сыра и получать различные вкусовые сочетания. </a:t>
            </a:r>
          </a:p>
        </p:txBody>
      </p:sp>
    </p:spTree>
    <p:extLst>
      <p:ext uri="{BB962C8B-B14F-4D97-AF65-F5344CB8AC3E}">
        <p14:creationId xmlns:p14="http://schemas.microsoft.com/office/powerpoint/2010/main" val="248409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704088"/>
            <a:ext cx="8712968" cy="9247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Рецепт фирменных «</a:t>
            </a:r>
            <a:r>
              <a:rPr lang="ru-RU" dirty="0" err="1"/>
              <a:t>канапушек</a:t>
            </a:r>
            <a:r>
              <a:rPr lang="ru-RU" dirty="0"/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Необходимые продукты для канапе на шпажках:</a:t>
            </a:r>
          </a:p>
          <a:p>
            <a:pPr lvl="0" fontAlgn="base"/>
            <a:r>
              <a:rPr lang="ru-RU" sz="2800" dirty="0"/>
              <a:t>Сыр твердый</a:t>
            </a:r>
          </a:p>
          <a:p>
            <a:pPr lvl="0" fontAlgn="base"/>
            <a:r>
              <a:rPr lang="ru-RU" sz="2800" dirty="0"/>
              <a:t>Ветчина</a:t>
            </a:r>
          </a:p>
          <a:p>
            <a:pPr lvl="0" fontAlgn="base"/>
            <a:r>
              <a:rPr lang="ru-RU" sz="2800" dirty="0"/>
              <a:t>Огурец свежий</a:t>
            </a:r>
          </a:p>
          <a:p>
            <a:pPr lvl="0" fontAlgn="base"/>
            <a:r>
              <a:rPr lang="ru-RU" sz="2800" dirty="0"/>
              <a:t>Помидор красный</a:t>
            </a:r>
          </a:p>
          <a:p>
            <a:pPr lvl="0" fontAlgn="base"/>
            <a:r>
              <a:rPr lang="ru-RU" sz="2800" dirty="0" smtClean="0"/>
              <a:t>Маслины</a:t>
            </a:r>
            <a:endParaRPr lang="ru-RU" sz="2800" dirty="0"/>
          </a:p>
          <a:p>
            <a:pPr lvl="0" fontAlgn="base"/>
            <a:r>
              <a:rPr lang="ru-RU" sz="2800" dirty="0"/>
              <a:t>Зубочистки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17031"/>
            <a:ext cx="3771880" cy="2504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925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86409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Приготовление «</a:t>
            </a:r>
            <a:r>
              <a:rPr lang="ru-RU" dirty="0" err="1" smtClean="0"/>
              <a:t>канапушек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6616" y="1521672"/>
            <a:ext cx="5194920" cy="5085184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В</a:t>
            </a:r>
            <a:r>
              <a:rPr lang="ru-RU" dirty="0" smtClean="0"/>
              <a:t>се </a:t>
            </a:r>
            <a:r>
              <a:rPr lang="ru-RU" dirty="0"/>
              <a:t>нужные ингредиенты </a:t>
            </a:r>
            <a:r>
              <a:rPr lang="ru-RU" dirty="0" smtClean="0"/>
              <a:t>нарезать. Приступить </a:t>
            </a:r>
            <a:r>
              <a:rPr lang="ru-RU" dirty="0"/>
              <a:t>к сборке </a:t>
            </a:r>
            <a:r>
              <a:rPr lang="ru-RU" dirty="0" smtClean="0"/>
              <a:t>канапе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Сначала </a:t>
            </a:r>
            <a:r>
              <a:rPr lang="ru-RU" dirty="0"/>
              <a:t>нанизываем основу: сыр и ветчину. </a:t>
            </a:r>
            <a:endParaRPr lang="ru-RU" dirty="0" smtClean="0"/>
          </a:p>
          <a:p>
            <a:r>
              <a:rPr lang="ru-RU" dirty="0" smtClean="0"/>
              <a:t>Затем </a:t>
            </a:r>
            <a:r>
              <a:rPr lang="ru-RU" dirty="0"/>
              <a:t>помидор или огурец, и последним оливку и маслину. </a:t>
            </a:r>
            <a:endParaRPr lang="ru-RU" dirty="0" smtClean="0"/>
          </a:p>
          <a:p>
            <a:r>
              <a:rPr lang="ru-RU" dirty="0" smtClean="0"/>
              <a:t>Здесь </a:t>
            </a:r>
            <a:r>
              <a:rPr lang="ru-RU" dirty="0"/>
              <a:t>вы можете проявить свою фантазию и сгруппировать ингредиенты по вашим вкусовым и цветовым предпочтениям</a:t>
            </a:r>
            <a:r>
              <a:rPr lang="ru-RU" dirty="0" smtClean="0"/>
              <a:t>.</a:t>
            </a:r>
          </a:p>
          <a:p>
            <a:r>
              <a:rPr lang="ru-RU" dirty="0"/>
              <a:t>Готовые канапе на шпажках, </a:t>
            </a:r>
            <a:r>
              <a:rPr lang="ru-RU" dirty="0" smtClean="0"/>
              <a:t>помещаем </a:t>
            </a:r>
            <a:r>
              <a:rPr lang="ru-RU" dirty="0"/>
              <a:t>на блюдо и украшаем зеленью, </a:t>
            </a:r>
            <a:r>
              <a:rPr lang="ru-RU" dirty="0" smtClean="0"/>
              <a:t>маслинами.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24180"/>
            <a:ext cx="3139952" cy="2084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675" y="4437112"/>
            <a:ext cx="3062397" cy="2032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07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24712"/>
          </a:xfrm>
        </p:spPr>
        <p:txBody>
          <a:bodyPr/>
          <a:lstStyle/>
          <a:p>
            <a:pPr algn="ctr"/>
            <a:r>
              <a:rPr lang="ru-RU" dirty="0" smtClean="0"/>
              <a:t>Бар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Бары возникли в XVIII в </a:t>
            </a:r>
            <a:r>
              <a:rPr lang="ru-RU" dirty="0"/>
              <a:t>Америке. В те времена там появились первые </a:t>
            </a:r>
            <a:r>
              <a:rPr lang="ru-RU" dirty="0" smtClean="0"/>
              <a:t>заведения </a:t>
            </a:r>
            <a:r>
              <a:rPr lang="ru-RU" dirty="0"/>
              <a:t>для развлечений. Хозяева этих заведений </a:t>
            </a:r>
            <a:r>
              <a:rPr lang="ru-RU" dirty="0" smtClean="0"/>
              <a:t>отгораживались </a:t>
            </a:r>
            <a:r>
              <a:rPr lang="ru-RU" dirty="0"/>
              <a:t>от посетителей высоким барьером. Название «бар» происходит от английского слова </a:t>
            </a:r>
            <a:r>
              <a:rPr lang="ru-RU" dirty="0" err="1"/>
              <a:t>bar</a:t>
            </a:r>
            <a:r>
              <a:rPr lang="ru-RU" dirty="0"/>
              <a:t>, что означает «стойка». </a:t>
            </a:r>
            <a:r>
              <a:rPr lang="ru-RU" dirty="0" smtClean="0"/>
              <a:t>На стойки </a:t>
            </a:r>
            <a:r>
              <a:rPr lang="ru-RU" dirty="0"/>
              <a:t>перед </a:t>
            </a:r>
            <a:r>
              <a:rPr lang="ru-RU" dirty="0" smtClean="0"/>
              <a:t>посетителями хозяева </a:t>
            </a:r>
            <a:r>
              <a:rPr lang="ru-RU" dirty="0"/>
              <a:t>выставляли стакан напитка, сэндвичи и горку жареных орехов. </a:t>
            </a:r>
            <a:endParaRPr lang="ru-RU" dirty="0" smtClean="0"/>
          </a:p>
          <a:p>
            <a:r>
              <a:rPr lang="ru-RU" dirty="0"/>
              <a:t>За многие годы бары претерпели значительные изменения, но сам характер быстрого обслуживания остался неизменным. </a:t>
            </a:r>
          </a:p>
        </p:txBody>
      </p:sp>
    </p:spTree>
    <p:extLst>
      <p:ext uri="{BB962C8B-B14F-4D97-AF65-F5344CB8AC3E}">
        <p14:creationId xmlns:p14="http://schemas.microsoft.com/office/powerpoint/2010/main" val="308984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24712"/>
          </a:xfrm>
        </p:spPr>
        <p:txBody>
          <a:bodyPr/>
          <a:lstStyle/>
          <a:p>
            <a:pPr algn="ctr"/>
            <a:r>
              <a:rPr lang="ru-RU" b="1" i="1" dirty="0"/>
              <a:t>Интерьер бара «Лагуна»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17102"/>
            <a:ext cx="6840760" cy="455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296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253</TotalTime>
  <Words>396</Words>
  <Application>Microsoft Office PowerPoint</Application>
  <PresentationFormat>Экран (4:3)</PresentationFormat>
  <Paragraphs>52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Коллективный творческий проект Детский бар «Лагуна» Фирменное болюдо «Канапушки»</vt:lpstr>
      <vt:lpstr>Выбор проекта</vt:lpstr>
      <vt:lpstr>Цель: изготовить канапе для детского бара «Лагуна»</vt:lpstr>
      <vt:lpstr>Звездочка обдумывания</vt:lpstr>
      <vt:lpstr>Канапе</vt:lpstr>
      <vt:lpstr>Рецепт фирменных «канапушек»</vt:lpstr>
      <vt:lpstr>Приготовление «канапушек»</vt:lpstr>
      <vt:lpstr>Бар </vt:lpstr>
      <vt:lpstr>Интерьер бара «Лагуна»</vt:lpstr>
      <vt:lpstr>Экономический расчёт</vt:lpstr>
      <vt:lpstr>Реклама</vt:lpstr>
      <vt:lpstr>Спасибо за внимание!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Коллективный творческий проект Детский бар «Лагуна» Канапе.</dc:title>
  <dc:creator>Ольга</dc:creator>
  <cp:lastModifiedBy>Ольга</cp:lastModifiedBy>
  <cp:revision>13</cp:revision>
  <dcterms:created xsi:type="dcterms:W3CDTF">2014-10-18T02:59:08Z</dcterms:created>
  <dcterms:modified xsi:type="dcterms:W3CDTF">2014-10-21T13:51:36Z</dcterms:modified>
</cp:coreProperties>
</file>